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02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5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81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5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7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6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2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62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0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CD88-C0B2-4F44-AF0D-8A47FBF57075}" type="datetimeFigureOut">
              <a:rPr lang="de-DE" smtClean="0"/>
              <a:t>30.04.13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5EA9-17AE-F241-A75A-354DC5EF7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8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DP</dc:creator>
  <cp:lastModifiedBy>DP</cp:lastModifiedBy>
  <cp:revision>2</cp:revision>
  <cp:lastPrinted>2013-04-30T11:25:31Z</cp:lastPrinted>
  <dcterms:created xsi:type="dcterms:W3CDTF">2013-04-30T11:19:39Z</dcterms:created>
  <dcterms:modified xsi:type="dcterms:W3CDTF">2013-04-30T11:26:52Z</dcterms:modified>
</cp:coreProperties>
</file>